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15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70" r:id="rId14"/>
    <p:sldId id="272" r:id="rId15"/>
    <p:sldId id="268" r:id="rId16"/>
    <p:sldId id="26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057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039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10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229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759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396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811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083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231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586B75A-687E-405C-8A0B-8D00578BA2C3}" type="datetimeFigureOut">
              <a:rPr lang="en-US" smtClean="0"/>
              <a:pPr/>
              <a:t>9/22/2016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042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370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619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4" r:id="rId1"/>
    <p:sldLayoutId id="2147484155" r:id="rId2"/>
    <p:sldLayoutId id="2147484156" r:id="rId3"/>
    <p:sldLayoutId id="2147484157" r:id="rId4"/>
    <p:sldLayoutId id="2147484158" r:id="rId5"/>
    <p:sldLayoutId id="2147484159" r:id="rId6"/>
    <p:sldLayoutId id="2147484160" r:id="rId7"/>
    <p:sldLayoutId id="2147484161" r:id="rId8"/>
    <p:sldLayoutId id="2147484162" r:id="rId9"/>
    <p:sldLayoutId id="2147484163" r:id="rId10"/>
    <p:sldLayoutId id="2147484164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3254" y="724930"/>
            <a:ext cx="10331896" cy="2998820"/>
          </a:xfrm>
        </p:spPr>
        <p:txBody>
          <a:bodyPr/>
          <a:lstStyle/>
          <a:p>
            <a:r>
              <a:rPr lang="en-US" dirty="0" smtClean="0"/>
              <a:t>#</a:t>
            </a:r>
            <a:r>
              <a:rPr lang="en-US" dirty="0" err="1" smtClean="0"/>
              <a:t>PokemonGO</a:t>
            </a:r>
            <a:r>
              <a:rPr lang="en-US" dirty="0" smtClean="0"/>
              <a:t>: </a:t>
            </a:r>
            <a:r>
              <a:rPr lang="en-US" dirty="0" err="1" smtClean="0"/>
              <a:t>Gotta</a:t>
            </a:r>
            <a:r>
              <a:rPr lang="en-US" dirty="0" smtClean="0"/>
              <a:t> Catch ’</a:t>
            </a:r>
            <a:r>
              <a:rPr lang="en-US" dirty="0" err="1" smtClean="0"/>
              <a:t>em</a:t>
            </a:r>
            <a:r>
              <a:rPr lang="en-US" dirty="0" smtClean="0"/>
              <a:t> All (Data)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 3</a:t>
            </a:r>
          </a:p>
          <a:p>
            <a:r>
              <a:rPr lang="en-US" dirty="0" smtClean="0"/>
              <a:t>Deepan, Dhaval, Karan, Rohitpal, Bhakti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892" y="2117202"/>
            <a:ext cx="1327572" cy="197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14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Love VS Hate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Sentimental analysis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Extracted tweets with keywords Pokémon hate and Pokémon Love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Love: 77%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Hate: 23%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347" y="2817340"/>
            <a:ext cx="4400008" cy="24737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34432" y="5499762"/>
            <a:ext cx="3439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Love VS Hate #</a:t>
            </a:r>
            <a:r>
              <a:rPr lang="en-US" dirty="0" err="1" smtClean="0"/>
              <a:t>PokemonGo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60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Markets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 smtClean="0"/>
              <a:t>Official availability of Pokémon GO App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 smtClean="0"/>
              <a:t>USA, UK, Australia etc.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 smtClean="0"/>
              <a:t>Target countries, Increase markets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354" y="2215978"/>
            <a:ext cx="5793326" cy="350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3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Market Trends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499" y="1965541"/>
            <a:ext cx="5198181" cy="273002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09" y="2159976"/>
            <a:ext cx="4819591" cy="24449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48851" y="4842901"/>
            <a:ext cx="3575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#</a:t>
            </a:r>
            <a:r>
              <a:rPr lang="en-US" dirty="0" err="1" smtClean="0"/>
              <a:t>PokemonGo</a:t>
            </a:r>
            <a:r>
              <a:rPr lang="en-US" dirty="0" smtClean="0"/>
              <a:t> Tweets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656172" y="4923749"/>
            <a:ext cx="4021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#</a:t>
            </a:r>
            <a:r>
              <a:rPr lang="en-US" dirty="0" err="1" smtClean="0"/>
              <a:t>PokemonGo</a:t>
            </a:r>
            <a:r>
              <a:rPr lang="en-US" dirty="0" smtClean="0"/>
              <a:t> tweets based on location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49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Influence on Retail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Compared </a:t>
            </a:r>
            <a:r>
              <a:rPr lang="en-US" dirty="0" err="1" smtClean="0"/>
              <a:t>FitBit</a:t>
            </a:r>
            <a:r>
              <a:rPr lang="en-US" dirty="0" smtClean="0"/>
              <a:t> and </a:t>
            </a:r>
            <a:r>
              <a:rPr lang="en-US" dirty="0" err="1" smtClean="0"/>
              <a:t>Pokemon</a:t>
            </a:r>
            <a:r>
              <a:rPr lang="en-US" dirty="0" smtClean="0"/>
              <a:t> Go Plus band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 smtClean="0"/>
              <a:t>#</a:t>
            </a:r>
            <a:r>
              <a:rPr lang="en-US" dirty="0" err="1" smtClean="0"/>
              <a:t>PokemonGOPlus</a:t>
            </a:r>
            <a:r>
              <a:rPr lang="en-US" dirty="0"/>
              <a:t> </a:t>
            </a:r>
            <a:r>
              <a:rPr lang="en-US" dirty="0" smtClean="0"/>
              <a:t>tweets: 3,469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Retail Merchandise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697" y="2001794"/>
            <a:ext cx="2388534" cy="15931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811" y="3857414"/>
            <a:ext cx="2972057" cy="1898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043" y="3407122"/>
            <a:ext cx="4266432" cy="240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33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 on </a:t>
            </a:r>
            <a:r>
              <a:rPr lang="en-US" dirty="0" err="1"/>
              <a:t>Retaurants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Pokémon GO has a purchasable in-game item called a “Lure Module”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Attracts Pokémon to a particular </a:t>
            </a:r>
            <a:r>
              <a:rPr lang="en-US" dirty="0" smtClean="0"/>
              <a:t>Poke Stop </a:t>
            </a:r>
            <a:r>
              <a:rPr lang="en-US" dirty="0"/>
              <a:t>for 30 </a:t>
            </a:r>
            <a:r>
              <a:rPr lang="en-US" dirty="0" smtClean="0"/>
              <a:t>minutes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Social Media Marketing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Marketing With Sponsored Locations</a:t>
            </a:r>
            <a:r>
              <a:rPr lang="en-US" b="1" dirty="0"/>
              <a:t> 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Increase footfall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74" y="4226010"/>
            <a:ext cx="2300997" cy="15714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351" y="2963526"/>
            <a:ext cx="2469321" cy="29055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48" y="1991754"/>
            <a:ext cx="2525990" cy="380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99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6146" name="Picture 2" descr="http://ecx.images-amazon.com/images/I/51Uvlz-WXkL._SY300_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" b="23559"/>
          <a:stretch/>
        </p:blipFill>
        <p:spPr bwMode="auto">
          <a:xfrm>
            <a:off x="4176584" y="1951081"/>
            <a:ext cx="3550508" cy="369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86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pic>
        <p:nvPicPr>
          <p:cNvPr id="5122" name="Picture 2" descr="http://www.charlesstone.com/images/uploads/hiresimages/question_mark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4800" y="1846263"/>
            <a:ext cx="4022725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75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Topic : Pokémon Go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5540" y="1886465"/>
            <a:ext cx="9901880" cy="437635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100" dirty="0" smtClean="0"/>
              <a:t>What is Pokémon Go?</a:t>
            </a:r>
            <a:endParaRPr lang="en-US" sz="24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Based on the </a:t>
            </a:r>
            <a:r>
              <a:rPr lang="en-US" dirty="0" smtClean="0"/>
              <a:t>popular </a:t>
            </a:r>
            <a:r>
              <a:rPr lang="en-US" dirty="0"/>
              <a:t>Japanese cartoon TV series </a:t>
            </a:r>
            <a:r>
              <a:rPr lang="en-US" dirty="0" smtClean="0"/>
              <a:t>Pokémon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The </a:t>
            </a:r>
            <a:r>
              <a:rPr lang="en-US" dirty="0"/>
              <a:t>game </a:t>
            </a:r>
            <a:r>
              <a:rPr lang="en-US" dirty="0" smtClean="0"/>
              <a:t>is based on augmented reality, </a:t>
            </a:r>
            <a:r>
              <a:rPr lang="en-US" dirty="0"/>
              <a:t>using the devices having Android and iOS systems </a:t>
            </a:r>
            <a:r>
              <a:rPr lang="en-US" dirty="0" smtClean="0"/>
              <a:t>installed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Released in selected parts of the world on July 6</a:t>
            </a:r>
            <a:r>
              <a:rPr lang="en-US" baseline="30000" dirty="0" smtClean="0"/>
              <a:t>th</a:t>
            </a:r>
            <a:r>
              <a:rPr lang="en-US" dirty="0" smtClean="0"/>
              <a:t>, 2016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Free download from Google </a:t>
            </a:r>
            <a:r>
              <a:rPr lang="en-US" dirty="0" err="1" smtClean="0"/>
              <a:t>Playstore</a:t>
            </a:r>
            <a:r>
              <a:rPr lang="en-US" dirty="0" smtClean="0"/>
              <a:t> or Apple’s </a:t>
            </a:r>
            <a:r>
              <a:rPr lang="en-US" dirty="0" err="1" smtClean="0"/>
              <a:t>Appstore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Location-based game, uses mobile devices GPS capabilities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Supports in-app purchases for additional items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Basically locates, catches and fights Pokémon(Virtual Characters)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045" y="3558746"/>
            <a:ext cx="3669013" cy="206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9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404" y="399667"/>
            <a:ext cx="10058400" cy="1450757"/>
          </a:xfrm>
        </p:spPr>
        <p:txBody>
          <a:bodyPr/>
          <a:lstStyle/>
          <a:p>
            <a:r>
              <a:rPr lang="en-US" dirty="0"/>
              <a:t>Why Pokémon Go?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1510" y="1850424"/>
            <a:ext cx="9695935" cy="4104503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All the team members are active game players or more better, Pokémon Trainers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Game </a:t>
            </a:r>
            <a:r>
              <a:rPr lang="en-US" dirty="0"/>
              <a:t>became an instant hit, it was a global </a:t>
            </a:r>
            <a:r>
              <a:rPr lang="en-US" dirty="0" smtClean="0"/>
              <a:t>phenomenon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One </a:t>
            </a:r>
            <a:r>
              <a:rPr lang="en-US" dirty="0"/>
              <a:t>of the most used and profitable mobile apps in 2016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Generated a lot of public </a:t>
            </a:r>
            <a:r>
              <a:rPr lang="en-US" dirty="0" smtClean="0"/>
              <a:t>interest, hence our interest as well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Downloaded </a:t>
            </a:r>
            <a:r>
              <a:rPr lang="en-US" dirty="0"/>
              <a:t>more than 500 million times </a:t>
            </a:r>
            <a:r>
              <a:rPr lang="en-US" dirty="0" smtClean="0"/>
              <a:t>worldwide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Fastest time to gross $100 million by a mobile </a:t>
            </a:r>
            <a:r>
              <a:rPr lang="en-US" dirty="0" smtClean="0"/>
              <a:t>game, within 20 days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Because of the popularity, Pokémon Go is influencing many business areas such as restaurants, retail merchandising etc.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Game was harshly criticized for problems related to road accidents, lag in application, server breakdown etc.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We were interested in knowing what were the trends for Pokémon go on </a:t>
            </a:r>
            <a:r>
              <a:rPr lang="en-US" dirty="0" smtClean="0"/>
              <a:t>twitter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447" y="1850424"/>
            <a:ext cx="1252357" cy="222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34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7416" y="0"/>
            <a:ext cx="9601200" cy="1485900"/>
          </a:xfrm>
        </p:spPr>
        <p:txBody>
          <a:bodyPr/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4508" y="1837037"/>
            <a:ext cx="9897762" cy="4291913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Twitter streaming API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We used the hashtag #</a:t>
            </a:r>
            <a:r>
              <a:rPr lang="en-US" dirty="0" err="1" smtClean="0"/>
              <a:t>PokemonGO</a:t>
            </a:r>
            <a:r>
              <a:rPr lang="en-US" dirty="0" smtClean="0"/>
              <a:t>, #playing, #</a:t>
            </a:r>
            <a:r>
              <a:rPr lang="en-US" dirty="0" err="1" smtClean="0"/>
              <a:t>PokemonServers</a:t>
            </a:r>
            <a:r>
              <a:rPr lang="en-US" dirty="0" smtClean="0"/>
              <a:t>,#</a:t>
            </a:r>
            <a:r>
              <a:rPr lang="en-US" dirty="0" err="1"/>
              <a:t>DontCatchandDrive</a:t>
            </a:r>
            <a:r>
              <a:rPr lang="en-US" dirty="0" smtClean="0"/>
              <a:t> and keywords </a:t>
            </a:r>
            <a:r>
              <a:rPr lang="en-US" dirty="0"/>
              <a:t>Pokémon hate, Pokémon </a:t>
            </a:r>
            <a:r>
              <a:rPr lang="en-US" dirty="0" smtClean="0"/>
              <a:t>love, Pokémon Restaurant, </a:t>
            </a:r>
            <a:r>
              <a:rPr lang="en-US" dirty="0" err="1" smtClean="0"/>
              <a:t>Pokemon</a:t>
            </a:r>
            <a:r>
              <a:rPr lang="en-US" dirty="0" smtClean="0"/>
              <a:t> Burger, </a:t>
            </a:r>
            <a:r>
              <a:rPr lang="en-US" dirty="0" err="1" smtClean="0"/>
              <a:t>Pokemon</a:t>
            </a:r>
            <a:r>
              <a:rPr lang="en-US" dirty="0" smtClean="0"/>
              <a:t> Pizza, Pokémon accidents for extracting the recent tweets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Based on twitter accounts, location, time zone, retweets and followers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Follower count : 1,20,000 and counting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Count of tweets collected: 12,029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Size of tweets: 33.5MB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NLTK and Regex were used for data processing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623" y="4324865"/>
            <a:ext cx="3416659" cy="138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9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Targeted Business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1421" y="1870447"/>
            <a:ext cx="100584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Server enhancements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Road accidents, mishaps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Love vs Hate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Target Markets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3076" name="Picture 4" descr="http://cache3.asset-cache.net/gc/547175474-people-play-pokemon-go-game-in-new-york-city-gettyimages.jpg?v=1&amp;c=IWSAsset&amp;k=2&amp;d=X7WJLa88Cweo9HktRLaNXtqJ7b2bef33spfkShgMUkb0xIXkwC0AgRWbqcC6EVE0Ul743ylKr9DzN1b94PiL3w%3d%3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140" y="2257168"/>
            <a:ext cx="5373540" cy="363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68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Enhancements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Used stream API to extract data based on #</a:t>
            </a:r>
            <a:r>
              <a:rPr lang="en-US" dirty="0" err="1" smtClean="0"/>
              <a:t>PokemonGo</a:t>
            </a:r>
            <a:r>
              <a:rPr lang="en-US" dirty="0" smtClean="0"/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Segregated tweets by filtering on time zone and keywords #</a:t>
            </a:r>
            <a:r>
              <a:rPr lang="en-US" dirty="0" err="1" smtClean="0"/>
              <a:t>pokemongo</a:t>
            </a:r>
            <a:r>
              <a:rPr lang="en-US" dirty="0" smtClean="0"/>
              <a:t>, #playing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Recommendations to install more servers and enhancements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148649" y="3188043"/>
            <a:ext cx="5939070" cy="278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57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 Accidents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0690" y="2028784"/>
            <a:ext cx="100584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Nearby Feature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Increases curiosity of players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028" y="2028784"/>
            <a:ext cx="2035352" cy="16948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539" y="2036772"/>
            <a:ext cx="2734467" cy="15403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753" y="3723650"/>
            <a:ext cx="3343528" cy="188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2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 Accidents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Vehicle Accidents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Cliff Fall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Robbery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7" t="11351" r="7224"/>
          <a:stretch/>
        </p:blipFill>
        <p:spPr>
          <a:xfrm>
            <a:off x="4637903" y="1985317"/>
            <a:ext cx="6397809" cy="3785291"/>
          </a:xfrm>
          <a:prstGeom prst="rect">
            <a:avLst/>
          </a:prstGeom>
        </p:spPr>
      </p:pic>
      <p:pic>
        <p:nvPicPr>
          <p:cNvPr id="2050" name="Picture 2" descr="ii_itet29br0_15753a340553662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9" t="14179" r="1"/>
          <a:stretch/>
        </p:blipFill>
        <p:spPr bwMode="auto">
          <a:xfrm>
            <a:off x="930876" y="3797643"/>
            <a:ext cx="3587060" cy="1894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074509" y="5869094"/>
            <a:ext cx="5840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Accidents based on time zone (Location)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72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Access the geospatial data  and know the accident prone areas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Reduce the number of Pokémon sightings in that area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Reduce the number of Poke Stops and Poke Gyms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720" y="2364259"/>
            <a:ext cx="2519820" cy="275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46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313</TotalTime>
  <Words>426</Words>
  <Application>Microsoft Office PowerPoint</Application>
  <PresentationFormat>Widescreen</PresentationFormat>
  <Paragraphs>86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Retrospect</vt:lpstr>
      <vt:lpstr>#PokemonGO: Gotta Catch ’em All (Data)</vt:lpstr>
      <vt:lpstr>Our Topic : Pokémon Go </vt:lpstr>
      <vt:lpstr>Why Pokémon Go? </vt:lpstr>
      <vt:lpstr>Data Collection</vt:lpstr>
      <vt:lpstr>Targeted Business Problems</vt:lpstr>
      <vt:lpstr>Server Enhancements</vt:lpstr>
      <vt:lpstr>Road Accidents</vt:lpstr>
      <vt:lpstr>Road Accidents</vt:lpstr>
      <vt:lpstr>Recommendations</vt:lpstr>
      <vt:lpstr>Love VS Hate</vt:lpstr>
      <vt:lpstr>Target Markets</vt:lpstr>
      <vt:lpstr>Target Market Trends</vt:lpstr>
      <vt:lpstr>Influence on Retail</vt:lpstr>
      <vt:lpstr>Influence on Retaurants</vt:lpstr>
      <vt:lpstr>Thank You</vt:lpstr>
      <vt:lpstr>Questions</vt:lpstr>
    </vt:vector>
  </TitlesOfParts>
  <Company>Worcester Polytechnic Institute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 1</dc:title>
  <dc:creator>Chheda, Bhakti Kirti K</dc:creator>
  <cp:lastModifiedBy>Chheda, Bhakti Kirti K</cp:lastModifiedBy>
  <cp:revision>35</cp:revision>
  <dcterms:created xsi:type="dcterms:W3CDTF">2016-09-22T16:34:29Z</dcterms:created>
  <dcterms:modified xsi:type="dcterms:W3CDTF">2016-09-22T21:48:03Z</dcterms:modified>
</cp:coreProperties>
</file>